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1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8215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699" cy="438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099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900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8229600" cy="43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1213500" y="1593867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/>
              <a:t>Alexander the Great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1213500" y="2753678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/>
              <a:t>What’s so ‘great’ about him?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25" y="665050"/>
            <a:ext cx="2725000" cy="381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5637"/>
            <a:ext cx="9143999" cy="4092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862" y="0"/>
            <a:ext cx="70822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787" y="0"/>
            <a:ext cx="6556426" cy="462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46239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Macedonian cavalry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37" y="0"/>
            <a:ext cx="75525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47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0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Differences in Phalanxes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57200" y="742950"/>
            <a:ext cx="4038599" cy="405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200" b="0" i="0" u="sng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Greek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men deep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shields 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wear heavy armor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spear- 6-8 ft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Spear held over arm with 1 hand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Sometimes supported by cavalry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4190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200" b="0" i="0" u="sng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Macedonian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men deep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Smaller shields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 wear heavy armor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(front and back of phalanx only)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Sarissa (pike)- 14-20 ft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Spear held under arm with 2 hands </a:t>
            </a:r>
          </a:p>
          <a:p>
            <a:pPr marL="342900" marR="0" lvl="0" indent="-304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Always supported by cavalry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Greek hoplite vs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Macedonian soldier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937" y="1200150"/>
            <a:ext cx="1887599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7125" y="1200150"/>
            <a:ext cx="1417499" cy="37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Alexander’s youth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Tutored by Aristotle (literature, political science, geography, biology)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Slept with a copy of Homer’s </a:t>
            </a:r>
            <a:r>
              <a:rPr lang="en" sz="2400" i="1"/>
              <a:t>The Iliad </a:t>
            </a:r>
            <a:r>
              <a:rPr lang="en" sz="2400"/>
              <a:t>under his pillow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endParaRPr sz="2400"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650" y="0"/>
            <a:ext cx="358016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Bucephalus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As a boy, Alexander tamed a horse that nobody else could control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He noticed the horse, Bucephalus, was afraid of its shadow</a:t>
            </a: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Bucephalus became a lifelong companion 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975" y="0"/>
            <a:ext cx="369940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63" y="0"/>
            <a:ext cx="771607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2700" y="109925"/>
            <a:ext cx="3295500" cy="52145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Philip’s Death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238875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Philip is murdered at the marriage of his daughter.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Alexander needs to ensure that he will be selected as the next king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2"/>
          </p:nvPr>
        </p:nvSpPr>
        <p:spPr>
          <a:xfrm>
            <a:off x="4692298" y="1130275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98850"/>
            <a:ext cx="4247399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6525" y="914400"/>
            <a:ext cx="2813399" cy="347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Gordian Knot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969325"/>
            <a:ext cx="3994500" cy="395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Needed to prove his ability to rule by defeating the Gordian Knot.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0050" y="1236675"/>
            <a:ext cx="3505200" cy="32147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0250" y="2677825"/>
            <a:ext cx="2038200" cy="224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53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0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Speed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36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Alexander’s army was able to cover vast distances very quickly.  How?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First, they lived off the land, but this could be a problem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Second, each soldier carried their own gear on the march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Result- no need for the slow moving wagon trains full of supplies and gear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Result- Alexander was able to catch a number of enemies off guard and unprepared for battle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52143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Alexander as general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17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Fearless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Never lost a battle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conquered Persia and Egypt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empire stretched from Nile to Indus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339" y="0"/>
            <a:ext cx="39296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Alexander’s ambition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After defeating Persia, Alexander wants to continue on conquering.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What problems might this cause with the army?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2" y="0"/>
            <a:ext cx="90934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Alexander’s death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Died in 323 BCE, at 33 years old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body wrapped in gold and placed in a glass coffin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Sent to Alexandria and became a shrine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if?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If Alexander had lived, do you think he would have been as successful in ruling his empire as he was in building it?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Think about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skills needed for military leadership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skills need to govern an empire</a:t>
            </a: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Alexander’s demonstrated abilities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457200" y="46239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Alexander founding Alexandria, Egypt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275" y="0"/>
            <a:ext cx="6473449" cy="462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4505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spread of Hellenistic culture to the east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57200" y="1458350"/>
            <a:ext cx="8229600" cy="368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Greek language becomes common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Greek architecture is copied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Created new cities with Greek style architecture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Greek philosophy and studies spread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Greek plays were popular form of entertainment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“Hellenistic Age”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Hellenistic = like the Hellenes, or Greeks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Macedonia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Small, mountainous country north of Greece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Macedonian kings admired Greek culture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natural resources: gold and silver mines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312" y="0"/>
            <a:ext cx="64253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25" y="0"/>
            <a:ext cx="782274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Philip II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277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Macedonian king, father of Alexander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unifies Macedonia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creates professional army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gains control of Greece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100" y="556600"/>
            <a:ext cx="3304699" cy="403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Olympias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17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possibly a witch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liked snakes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believed Alexander was the son of Zeus (or Dionysus)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Involved in Philip’s assassination?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900" y="0"/>
            <a:ext cx="33458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Philip’s military improvements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16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soldiers more spread out in phalanx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used large (18 foot long) pikes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used soldiers on horseback (cavalry)</a:t>
            </a: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once the phalanx broke through, cavalry charged in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46239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Macedonian phalanx with sarissas (long spears)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12" y="0"/>
            <a:ext cx="8041566" cy="46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On-screen Show (16:9)</PresentationFormat>
  <Paragraphs>88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simple-light</vt:lpstr>
      <vt:lpstr>Default Design</vt:lpstr>
      <vt:lpstr>Alexander the Great</vt:lpstr>
      <vt:lpstr>PowerPoint Presentation</vt:lpstr>
      <vt:lpstr>Macedonia</vt:lpstr>
      <vt:lpstr>PowerPoint Presentation</vt:lpstr>
      <vt:lpstr>PowerPoint Presentation</vt:lpstr>
      <vt:lpstr>Philip II</vt:lpstr>
      <vt:lpstr>Olympias</vt:lpstr>
      <vt:lpstr>Philip’s military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Differences in Phalanxes</vt:lpstr>
      <vt:lpstr>Greek hoplite vs  Macedonian soldier</vt:lpstr>
      <vt:lpstr>Alexander’s youth</vt:lpstr>
      <vt:lpstr>Bucephalus</vt:lpstr>
      <vt:lpstr>PowerPoint Presentation</vt:lpstr>
      <vt:lpstr>Philip’s Death</vt:lpstr>
      <vt:lpstr>Gordian Knot</vt:lpstr>
      <vt:lpstr>Speed</vt:lpstr>
      <vt:lpstr>Alexander as general</vt:lpstr>
      <vt:lpstr>Alexander’s ambition</vt:lpstr>
      <vt:lpstr>PowerPoint Presentation</vt:lpstr>
      <vt:lpstr>Alexander’s death</vt:lpstr>
      <vt:lpstr>What if?</vt:lpstr>
      <vt:lpstr>PowerPoint Presentation</vt:lpstr>
      <vt:lpstr>The spread of Hellenistic culture to the east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the Great</dc:title>
  <dc:creator>Deborah Manning</dc:creator>
  <cp:lastModifiedBy>Deborah Manning</cp:lastModifiedBy>
  <cp:revision>1</cp:revision>
  <dcterms:modified xsi:type="dcterms:W3CDTF">2015-04-28T20:39:26Z</dcterms:modified>
</cp:coreProperties>
</file>